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858A-AA4F-A210-6AED-8BF2B5F0D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D139F-E848-3C59-F74A-2392246DC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0A937-4DBF-DFAE-F62B-9B682710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6C3CD-E2C7-695D-6428-CCCEBB1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D9A5-9C96-5A86-5A96-613E04F1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69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6AEF-04C4-7B5C-61CC-D8F58EBA9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03264-E728-B9F6-F93C-5E1F540D1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08655-6935-C51D-77AD-65269E1E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EAEB-985A-203E-842A-87ACEBBC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C63FE-5CAE-6F51-D1E5-D16E0B66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3AD2C-C552-82A2-E8DC-CA20BD2B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BB4AB-9C8C-62DB-D17B-315C7021E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D9AA-3060-A9B5-8134-81A6395B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4201A-3E1E-37E6-1724-09A9921A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5E35-66F9-4AA0-94E1-30EBA8B2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11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444F-EF97-9BD0-251F-D798BF8C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AD1E-FE40-E613-26B6-8DCC32BC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4B1B7-042B-110A-8031-24505C61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83AF-E97F-25B8-6B23-54D5D949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21022-E9A4-BF84-B530-943B0F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89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4EA4-ABB7-2581-91BD-C88048B4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BC36-5260-0B77-D9BF-C8567BA4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51CA-60B0-2353-36C7-519E5CAB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2B7ED-DCA2-C0A6-504C-A88460A1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32BDA-BAC7-98C5-0BFD-2C22616B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1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7046-8ADE-B109-CC03-6C41405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D27CC-00D4-65AD-DD00-A221213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85145-12D3-4D07-0980-D45B887DF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F1BC5-70DF-D137-B98F-1CBFDD83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31649-007B-E283-5944-27C4DA15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C8204-CC7A-7602-34BC-C968D8A3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58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3E98-8546-F7CD-E8FB-CA50DCDF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48F4E-7423-3F25-1FAD-754B82E8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2EDC-660E-A7CE-C8E3-EF0C321EC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46F88-74B4-C87A-9AD2-52EFDF959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47B77-7391-38C6-C66F-8E6C3FD18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FDA82-1140-4BE7-8B89-06C0B0CB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29A2B-ABA0-8209-87D3-89DE4BCD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47B89-DDC2-5A45-1D12-8C0F26D8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0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35AD-3236-9839-2E95-21EE79CC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DBED3-F9CB-D4EF-ED5D-8819234E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64BF0-44C8-14F7-5EEF-DD7628AD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7EC54-73D0-A4F2-A4B7-7FB53923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0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0AF67-07D6-4260-CCA6-74E28509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2343C-EECF-D11C-C1A8-9E3CA818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81363-F4D4-E580-1F8E-F06B68BD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83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9E2F-C8FC-5922-51F7-A7D4AFC0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49C9-1EB5-6242-E89D-6B6D7A9D2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6ACA6-C547-E1AB-1C5A-8D9FE8E43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FF6F5-1460-E17B-5E94-949528E4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B59C-F76F-ECA3-6378-8EAB87CE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23810-1B2D-63EE-6762-1E5F3AE6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62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FF1C-D89A-8989-DC43-28C23F04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7799B-9106-D8DC-C6DD-DDBFA6EDD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6764B-0F87-1DE6-3731-C05F48A7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2BCBD-B832-433E-70BE-F06EAE07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B069E-F832-3618-B15F-F5A03877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69846-2B52-67D3-EC7D-ECBEDC03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7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D62A2-A0EA-9BAB-3C32-3FA8B246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556D1-B985-540A-2697-E78CF46A4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40FC7-EDC5-F337-6A88-F4F3B8EEE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23516-AC12-4F25-8970-B7271C6BCFFE}" type="datetimeFigureOut">
              <a:rPr lang="ru-RU" smtClean="0"/>
              <a:t>07.07.2025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6ED6-8011-D11D-6F62-12197907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87335-824B-232B-6BB7-D6145B6E3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2D950-01F7-4A26-A06C-2C058B082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63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F4BB-3D35-70F6-0469-354EF171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8808"/>
          </a:xfrm>
        </p:spPr>
        <p:txBody>
          <a:bodyPr/>
          <a:lstStyle/>
          <a:p>
            <a:pPr algn="ctr"/>
            <a:r>
              <a:rPr lang="en-US" b="1" dirty="0">
                <a:latin typeface="Book Antiqua" panose="02040602050305030304" pitchFamily="18" charset="0"/>
              </a:rPr>
              <a:t>Classes and Objects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189A5-1EA6-0A0A-8D8D-A8059467939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95" y="1413934"/>
            <a:ext cx="7618410" cy="50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99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different types of trees&#10;&#10;AI-generated content may be incorrect.">
            <a:extLst>
              <a:ext uri="{FF2B5EF4-FFF2-40B4-BE49-F238E27FC236}">
                <a16:creationId xmlns:a16="http://schemas.microsoft.com/office/drawing/2014/main" id="{14982E99-B34D-1746-7872-8C711D59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635000"/>
            <a:ext cx="5588000" cy="5588000"/>
          </a:xfrm>
        </p:spPr>
      </p:pic>
      <p:pic>
        <p:nvPicPr>
          <p:cNvPr id="2050" name="Picture 2" descr="Plant an Oak tree as a gift">
            <a:extLst>
              <a:ext uri="{FF2B5EF4-FFF2-40B4-BE49-F238E27FC236}">
                <a16:creationId xmlns:a16="http://schemas.microsoft.com/office/drawing/2014/main" id="{F89028F5-9249-D618-00A1-ECF40895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A79EB-49C3-385B-AFF1-0AADA7B23C68}"/>
              </a:ext>
            </a:extLst>
          </p:cNvPr>
          <p:cNvSpPr txBox="1"/>
          <p:nvPr/>
        </p:nvSpPr>
        <p:spPr>
          <a:xfrm>
            <a:off x="755650" y="414866"/>
            <a:ext cx="3928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Class : Tree</a:t>
            </a:r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7C1E-9D80-D008-981D-002496B5CF75}"/>
              </a:ext>
            </a:extLst>
          </p:cNvPr>
          <p:cNvSpPr txBox="1"/>
          <p:nvPr/>
        </p:nvSpPr>
        <p:spPr>
          <a:xfrm>
            <a:off x="7022041" y="6223000"/>
            <a:ext cx="324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Objects</a:t>
            </a:r>
            <a:endParaRPr lang="ru-RU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BB4DD-BDD2-9530-12EA-67A41422C32D}"/>
              </a:ext>
            </a:extLst>
          </p:cNvPr>
          <p:cNvSpPr txBox="1"/>
          <p:nvPr/>
        </p:nvSpPr>
        <p:spPr>
          <a:xfrm>
            <a:off x="5969002" y="111780"/>
            <a:ext cx="153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Apple</a:t>
            </a:r>
            <a:endParaRPr lang="ru-RU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849C7-7413-BD8F-BE52-BBCF0D919130}"/>
              </a:ext>
            </a:extLst>
          </p:cNvPr>
          <p:cNvSpPr txBox="1"/>
          <p:nvPr/>
        </p:nvSpPr>
        <p:spPr>
          <a:xfrm>
            <a:off x="7872940" y="111780"/>
            <a:ext cx="153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OAK</a:t>
            </a:r>
            <a:endParaRPr lang="ru-RU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34B94-076C-A95B-2290-57BC539B47F0}"/>
              </a:ext>
            </a:extLst>
          </p:cNvPr>
          <p:cNvSpPr txBox="1"/>
          <p:nvPr/>
        </p:nvSpPr>
        <p:spPr>
          <a:xfrm>
            <a:off x="9806515" y="111780"/>
            <a:ext cx="153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Bamboo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92399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1A0F-13CA-D442-29E4-52BE34C0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/>
          <a:lstStyle/>
          <a:p>
            <a:pPr algn="ctr"/>
            <a:r>
              <a:rPr lang="en-US" b="1" dirty="0"/>
              <a:t>Class</a:t>
            </a:r>
            <a:endParaRPr lang="ru-RU" b="1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76CABB68-4037-631D-4FBA-357BDDDC36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67" y="1244600"/>
            <a:ext cx="7716970" cy="514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05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BB72-F635-E0D0-3D83-947C65232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3D15-9B7C-5791-4C43-E6A3A39F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837"/>
            <a:ext cx="10515600" cy="879475"/>
          </a:xfrm>
        </p:spPr>
        <p:txBody>
          <a:bodyPr/>
          <a:lstStyle/>
          <a:p>
            <a:pPr algn="ctr"/>
            <a:r>
              <a:rPr lang="en-US" b="1" dirty="0"/>
              <a:t>Objects</a:t>
            </a:r>
            <a:endParaRPr lang="ru-RU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3BF21-C626-2674-FF17-B908521F4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534" y="880722"/>
            <a:ext cx="9224939" cy="5880441"/>
          </a:xfrm>
        </p:spPr>
      </p:pic>
    </p:spTree>
    <p:extLst>
      <p:ext uri="{BB962C8B-B14F-4D97-AF65-F5344CB8AC3E}">
        <p14:creationId xmlns:p14="http://schemas.microsoft.com/office/powerpoint/2010/main" val="967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A88-8202-06DB-0F8F-414B6CF7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Techno-freak</a:t>
            </a:r>
            <a:endParaRPr lang="ru-RU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8C0D-3A1A-C107-8F0D-101BB12C5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" y="2213238"/>
            <a:ext cx="7145867" cy="3657598"/>
          </a:xfrm>
        </p:spPr>
        <p:txBody>
          <a:bodyPr>
            <a:normAutofit fontScale="92500"/>
          </a:bodyPr>
          <a:lstStyle/>
          <a:p>
            <a:r>
              <a:rPr lang="en-US" sz="4400" b="1" dirty="0"/>
              <a:t>"Techno-freak" </a:t>
            </a:r>
            <a:r>
              <a:rPr lang="en-US" sz="4400" dirty="0"/>
              <a:t>is an informal term for someone who is intensely interested in and enthusiastic about technology, especially computers and related fields.</a:t>
            </a:r>
            <a:endParaRPr lang="ru-RU" sz="4400" dirty="0"/>
          </a:p>
        </p:txBody>
      </p:sp>
      <p:pic>
        <p:nvPicPr>
          <p:cNvPr id="1026" name="Picture 2" descr="105,100+ Techno Freak Stock Photos, Pictures &amp; Royalty-Free Images - iStock  | Technophobic, Technology, Gadget freak">
            <a:extLst>
              <a:ext uri="{FF2B5EF4-FFF2-40B4-BE49-F238E27FC236}">
                <a16:creationId xmlns:a16="http://schemas.microsoft.com/office/drawing/2014/main" id="{0C26C1B8-5C85-FA6E-1DB6-4DC31F6B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007391"/>
            <a:ext cx="4069292" cy="40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an with a mohawk has the words so freaking annoying written on his face">
            <a:extLst>
              <a:ext uri="{FF2B5EF4-FFF2-40B4-BE49-F238E27FC236}">
                <a16:creationId xmlns:a16="http://schemas.microsoft.com/office/drawing/2014/main" id="{C8A9FA8D-8E43-88A8-66C9-81D433BA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9" y="120911"/>
            <a:ext cx="1886480" cy="18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0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26B7-8D44-4B38-45DC-F6BD1BB4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Mobile Legends : MLBB</a:t>
            </a:r>
            <a:endParaRPr lang="ru-RU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02A89-9F5B-E3D6-3E80-B6251AFDA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77" y="2114032"/>
            <a:ext cx="6436061" cy="3619672"/>
          </a:xfrm>
        </p:spPr>
      </p:pic>
      <p:pic>
        <p:nvPicPr>
          <p:cNvPr id="8" name="Picture 7" descr="A silhouette of a person with their hand up&#10;&#10;AI-generated content may be incorrect.">
            <a:extLst>
              <a:ext uri="{FF2B5EF4-FFF2-40B4-BE49-F238E27FC236}">
                <a16:creationId xmlns:a16="http://schemas.microsoft.com/office/drawing/2014/main" id="{44D47D03-A66F-71B3-F77C-96465270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018868"/>
            <a:ext cx="5715000" cy="3810000"/>
          </a:xfrm>
          <a:prstGeom prst="rect">
            <a:avLst/>
          </a:prstGeom>
        </p:spPr>
      </p:pic>
      <p:pic>
        <p:nvPicPr>
          <p:cNvPr id="12" name="Picture 11" descr="A group of blue round icons&#10;&#10;AI-generated content may be incorrect.">
            <a:extLst>
              <a:ext uri="{FF2B5EF4-FFF2-40B4-BE49-F238E27FC236}">
                <a16:creationId xmlns:a16="http://schemas.microsoft.com/office/drawing/2014/main" id="{E4E120B8-5292-EF99-32EE-5579DF6E0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9007"/>
            <a:ext cx="23431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9C5B-1E49-1AD5-D244-C3283B79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1FB9-10F4-7018-E855-B74A5D6C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208"/>
          </a:xfrm>
        </p:spPr>
        <p:txBody>
          <a:bodyPr/>
          <a:lstStyle/>
          <a:p>
            <a:pPr algn="ctr"/>
            <a:r>
              <a:rPr lang="en-US" b="1" dirty="0"/>
              <a:t>Classes in MLBB</a:t>
            </a:r>
            <a:endParaRPr lang="ru-RU" b="1" dirty="0"/>
          </a:p>
        </p:txBody>
      </p:sp>
      <p:pic>
        <p:nvPicPr>
          <p:cNvPr id="8" name="Picture 7" descr="A silhouette of a person with their hand up&#10;&#10;AI-generated content may be incorrect.">
            <a:extLst>
              <a:ext uri="{FF2B5EF4-FFF2-40B4-BE49-F238E27FC236}">
                <a16:creationId xmlns:a16="http://schemas.microsoft.com/office/drawing/2014/main" id="{539CB2CC-0EFE-F3F7-85FF-261BF0990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3042" y="1977496"/>
            <a:ext cx="5715000" cy="3810000"/>
          </a:xfrm>
          <a:prstGeom prst="rect">
            <a:avLst/>
          </a:prstGeom>
        </p:spPr>
      </p:pic>
      <p:pic>
        <p:nvPicPr>
          <p:cNvPr id="12" name="Picture 11" descr="A group of blue round icons&#10;&#10;AI-generated content may be incorrect.">
            <a:extLst>
              <a:ext uri="{FF2B5EF4-FFF2-40B4-BE49-F238E27FC236}">
                <a16:creationId xmlns:a16="http://schemas.microsoft.com/office/drawing/2014/main" id="{306140A5-3912-8634-73B2-BC683F056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4301607"/>
            <a:ext cx="2343150" cy="210502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6C20C6E-2B19-005F-4C76-70A406329A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61958" y="2556393"/>
            <a:ext cx="3017309" cy="13261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F4FCC9-4E5C-22EF-508E-3E636566F6D1}"/>
              </a:ext>
            </a:extLst>
          </p:cNvPr>
          <p:cNvSpPr txBox="1"/>
          <p:nvPr/>
        </p:nvSpPr>
        <p:spPr>
          <a:xfrm>
            <a:off x="8009467" y="1405467"/>
            <a:ext cx="334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Properties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92ED9-B4EA-3FBD-FB84-FBF98260B0F2}"/>
              </a:ext>
            </a:extLst>
          </p:cNvPr>
          <p:cNvSpPr txBox="1"/>
          <p:nvPr/>
        </p:nvSpPr>
        <p:spPr>
          <a:xfrm>
            <a:off x="8009467" y="2174908"/>
            <a:ext cx="33443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200" dirty="0"/>
              <a:t>Name</a:t>
            </a:r>
          </a:p>
          <a:p>
            <a:pPr marL="342900" indent="-342900">
              <a:buAutoNum type="arabicParenR"/>
            </a:pPr>
            <a:r>
              <a:rPr lang="en-US" sz="3200" dirty="0"/>
              <a:t>Role</a:t>
            </a:r>
          </a:p>
          <a:p>
            <a:pPr marL="342900" indent="-342900">
              <a:buAutoNum type="arabicParenR"/>
            </a:pPr>
            <a:r>
              <a:rPr lang="en-US" sz="3200" dirty="0" err="1"/>
              <a:t>walking_speed</a:t>
            </a:r>
            <a:endParaRPr lang="en-US" sz="3200" dirty="0"/>
          </a:p>
          <a:p>
            <a:pPr marL="342900" indent="-342900">
              <a:buAutoNum type="arabicParenR"/>
            </a:pP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5F6F0-3327-AB8A-E1A6-F5A936B2811D}"/>
              </a:ext>
            </a:extLst>
          </p:cNvPr>
          <p:cNvSpPr txBox="1"/>
          <p:nvPr/>
        </p:nvSpPr>
        <p:spPr>
          <a:xfrm>
            <a:off x="8009467" y="3683000"/>
            <a:ext cx="334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Functions</a:t>
            </a:r>
            <a:endParaRPr lang="ru-RU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3B79D-4A92-892A-654F-52FADDE2D55B}"/>
              </a:ext>
            </a:extLst>
          </p:cNvPr>
          <p:cNvSpPr txBox="1"/>
          <p:nvPr/>
        </p:nvSpPr>
        <p:spPr>
          <a:xfrm>
            <a:off x="8009467" y="4344529"/>
            <a:ext cx="33443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200" dirty="0"/>
              <a:t>attack1()</a:t>
            </a:r>
          </a:p>
          <a:p>
            <a:pPr marL="342900" indent="-342900">
              <a:buAutoNum type="arabicParenR"/>
            </a:pPr>
            <a:r>
              <a:rPr lang="en-US" sz="3200" dirty="0"/>
              <a:t>attack2()</a:t>
            </a:r>
          </a:p>
          <a:p>
            <a:pPr marL="342900" indent="-342900">
              <a:buAutoNum type="arabicParenR"/>
            </a:pPr>
            <a:r>
              <a:rPr lang="en-US" sz="3200" dirty="0"/>
              <a:t>attack3()</a:t>
            </a:r>
          </a:p>
          <a:p>
            <a:pPr marL="342900" indent="-342900">
              <a:buAutoNum type="arabicParenR"/>
            </a:pPr>
            <a:endParaRPr lang="ru-RU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B789AE-FF63-48A2-25E9-84DD0830F6CB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7005108" y="5354120"/>
            <a:ext cx="1004359" cy="21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6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58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Book Antiqua</vt:lpstr>
      <vt:lpstr>Office Theme</vt:lpstr>
      <vt:lpstr>Classes and Objects</vt:lpstr>
      <vt:lpstr>PowerPoint Presentation</vt:lpstr>
      <vt:lpstr>Class</vt:lpstr>
      <vt:lpstr>Objects</vt:lpstr>
      <vt:lpstr>Techno-freak</vt:lpstr>
      <vt:lpstr>Mobile Legends : MLBB</vt:lpstr>
      <vt:lpstr>Classes in MLBB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Пользователь</dc:creator>
  <cp:lastModifiedBy>Пользователь</cp:lastModifiedBy>
  <cp:revision>2</cp:revision>
  <dcterms:created xsi:type="dcterms:W3CDTF">2025-07-05T03:33:28Z</dcterms:created>
  <dcterms:modified xsi:type="dcterms:W3CDTF">2025-07-07T06:20:03Z</dcterms:modified>
</cp:coreProperties>
</file>